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docs.google.com/document/d/1SWqVXhccHYY265u0gfGZven3DuyWJgm-/edit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71b2Efs3p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x8Tyl8YE5Q&amp;t=703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youtube.com/watch?v=F6SNPXpYg9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Анализ занятий внеурочной деятельности, направленных на формирование функциональной грамотности обучающихся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28.01.22 г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271" t="21315" r="6169" b="15045"/>
          <a:stretch>
            <a:fillRect/>
          </a:stretch>
        </p:blipFill>
        <p:spPr bwMode="auto">
          <a:xfrm>
            <a:off x="395536" y="692696"/>
            <a:ext cx="835292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Карта анализа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1916832"/>
            <a:ext cx="3456384" cy="4176464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4 компонента15 критериев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Максимальный балл 30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0-1-2 шкала оценивания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hlinkClick r:id="rId2"/>
              </a:rPr>
              <a:t>ссылка на карту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5177" t="36047" r="41351" b="22610"/>
          <a:stretch>
            <a:fillRect/>
          </a:stretch>
        </p:blipFill>
        <p:spPr bwMode="auto">
          <a:xfrm>
            <a:off x="467544" y="2420888"/>
            <a:ext cx="4251352" cy="2952328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Видео занятия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4590" t="28889" r="2840" b="27773"/>
          <a:stretch>
            <a:fillRect/>
          </a:stretch>
        </p:blipFill>
        <p:spPr bwMode="auto">
          <a:xfrm>
            <a:off x="251520" y="1484784"/>
            <a:ext cx="867747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hlinkClick r:id="rId3" tooltip="Ссылка на занятие"/>
          </p:cNvPr>
          <p:cNvSpPr txBox="1"/>
          <p:nvPr/>
        </p:nvSpPr>
        <p:spPr>
          <a:xfrm>
            <a:off x="3779912" y="4941168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hlinkClick r:id="rId3"/>
              </a:rPr>
              <a:t>ссылка</a:t>
            </a:r>
            <a:endParaRPr lang="ru-RU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147248" cy="557748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Укажите уровень занятия МГ, соответствующий сумме баллов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 Вашей карте анализа:</a:t>
            </a:r>
          </a:p>
          <a:p>
            <a:pPr algn="ctr">
              <a:buNone/>
            </a:pP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/>
              <a:t> 0-7 – низкий уровень</a:t>
            </a:r>
          </a:p>
          <a:p>
            <a:r>
              <a:rPr lang="ru-RU" dirty="0" smtClean="0"/>
              <a:t> 8-21 – средний уровень </a:t>
            </a:r>
          </a:p>
          <a:p>
            <a:r>
              <a:rPr lang="ru-RU" dirty="0" smtClean="0"/>
              <a:t>22-30 – высокий уровень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Анализ от эксперта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4060" t="24497" r="4380" b="30955"/>
          <a:stretch>
            <a:fillRect/>
          </a:stretch>
        </p:blipFill>
        <p:spPr bwMode="auto">
          <a:xfrm>
            <a:off x="189799" y="1628800"/>
            <a:ext cx="884669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44008" y="4797152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hlinkClick r:id="rId3"/>
              </a:rPr>
              <a:t>ссылка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486" t="8587" r="13325" b="18227"/>
          <a:stretch>
            <a:fillRect/>
          </a:stretch>
        </p:blipFill>
        <p:spPr bwMode="auto">
          <a:xfrm>
            <a:off x="390839" y="1772816"/>
            <a:ext cx="8443721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Формирование функциональной грамотности: смотрим в будущее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ru-RU" dirty="0" smtClean="0">
                <a:hlinkClick r:id="rId2"/>
              </a:rPr>
              <a:t>ссылка </a:t>
            </a:r>
            <a:r>
              <a:rPr lang="ru-RU" sz="2000" dirty="0" smtClean="0">
                <a:hlinkClick r:id="rId2"/>
              </a:rPr>
              <a:t>Методическая суббота директоров ОО "PISA-2022. Приоритетность в краткосрочной перспективе"</a:t>
            </a:r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2592" t="22906" r="16009" b="15045"/>
          <a:stretch>
            <a:fillRect/>
          </a:stretch>
        </p:blipFill>
        <p:spPr bwMode="auto">
          <a:xfrm>
            <a:off x="83501" y="2348880"/>
            <a:ext cx="9060499" cy="3883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81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Анализ занятий внеурочной деятельности, направленных на формирование функциональной грамотности обучающихся</vt:lpstr>
      <vt:lpstr>Слайд 2</vt:lpstr>
      <vt:lpstr>Карта анализа</vt:lpstr>
      <vt:lpstr>Видео занятия</vt:lpstr>
      <vt:lpstr>Слайд 5</vt:lpstr>
      <vt:lpstr>Анализ от эксперта</vt:lpstr>
      <vt:lpstr>Слайд 7</vt:lpstr>
      <vt:lpstr>Формирование функциональной грамотности: смотрим в будущее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занятий внеурочной деятельности, направленных на формирование функциональной грамотности обучающихся</dc:title>
  <dc:creator>Olga</dc:creator>
  <cp:lastModifiedBy>Olga</cp:lastModifiedBy>
  <cp:revision>9</cp:revision>
  <dcterms:created xsi:type="dcterms:W3CDTF">2022-01-28T09:51:24Z</dcterms:created>
  <dcterms:modified xsi:type="dcterms:W3CDTF">2022-01-31T04:19:54Z</dcterms:modified>
</cp:coreProperties>
</file>