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6" r:id="rId4"/>
    <p:sldId id="275" r:id="rId5"/>
    <p:sldId id="271" r:id="rId6"/>
    <p:sldId id="272" r:id="rId7"/>
    <p:sldId id="274" r:id="rId8"/>
    <p:sldId id="277" r:id="rId9"/>
    <p:sldId id="273" r:id="rId10"/>
    <p:sldId id="278" r:id="rId11"/>
    <p:sldId id="280" r:id="rId12"/>
    <p:sldId id="279" r:id="rId13"/>
    <p:sldId id="283" r:id="rId14"/>
    <p:sldId id="28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06E"/>
    <a:srgbClr val="173444"/>
    <a:srgbClr val="627176"/>
    <a:srgbClr val="E86026"/>
    <a:srgbClr val="FEF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38" y="54"/>
      </p:cViewPr>
      <p:guideLst>
        <p:guide orient="horz" pos="2160"/>
        <p:guide pos="2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9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92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08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4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20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40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65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06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39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24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17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A9090-CB85-4BEB-BF36-036F67CDAB31}" type="datetimeFigureOut">
              <a:rPr lang="ru-RU" smtClean="0"/>
              <a:pPr/>
              <a:t>23.12.2022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B6FE2-84E2-40E8-9F66-23BBA8D9A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33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161" y="243451"/>
            <a:ext cx="3000552" cy="7270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Самарская область</a:t>
            </a:r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Село Тимашево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432" y="1824531"/>
            <a:ext cx="9469089" cy="4080324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Вставить фотографию </a:t>
            </a:r>
          </a:p>
          <a:p>
            <a:pPr algn="ctr"/>
            <a:r>
              <a:rPr lang="ru-RU" dirty="0" smtClean="0"/>
              <a:t>музея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059" y="2372497"/>
            <a:ext cx="2293899" cy="6979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78544" y="745815"/>
            <a:ext cx="7667467" cy="449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bg1"/>
                </a:solidFill>
              </a:rPr>
              <a:t>ГБОУ СОШ «ОЦ» с.Тимашево, </a:t>
            </a:r>
            <a:r>
              <a:rPr lang="ru-RU" sz="1600" dirty="0" err="1" smtClean="0">
                <a:solidFill>
                  <a:schemeClr val="bg1"/>
                </a:solidFill>
              </a:rPr>
              <a:t>м.р.Кинель-Черкасский</a:t>
            </a:r>
            <a:r>
              <a:rPr lang="ru-RU" sz="1600" dirty="0" smtClean="0">
                <a:solidFill>
                  <a:schemeClr val="bg1"/>
                </a:solidFill>
              </a:rPr>
              <a:t>, Самарской области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8543" y="220947"/>
            <a:ext cx="7667468" cy="4576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Историко-краеведческий музей </a:t>
            </a:r>
            <a:r>
              <a:rPr lang="ru-RU" sz="2000" b="1" dirty="0" err="1" smtClean="0">
                <a:solidFill>
                  <a:schemeClr val="bg1"/>
                </a:solidFill>
              </a:rPr>
              <a:t>им.И.А.Романова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247" y="41053"/>
            <a:ext cx="1219048" cy="14095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301" y="564529"/>
            <a:ext cx="2481102" cy="24811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063" y="4543986"/>
            <a:ext cx="1467187" cy="146718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059" y="2486550"/>
            <a:ext cx="2721648" cy="2719001"/>
          </a:xfrm>
          <a:prstGeom prst="rect">
            <a:avLst/>
          </a:prstGeom>
        </p:spPr>
      </p:pic>
      <p:pic>
        <p:nvPicPr>
          <p:cNvPr id="1026" name="Picture 2" descr="C:\Users\1\Desktop\конкурс музеев\05о музеях Тимашево, Садгород\img09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3471" y="1844298"/>
            <a:ext cx="9515960" cy="4014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71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348BA19D-FCC5-304F-A43C-D8454715E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00785" cy="6866395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DB5A3E78-6E55-1B40-99AF-BBD9005CC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95"/>
            <a:ext cx="12415950" cy="6866395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D05BE8A9-EEFD-FC49-88E8-C65DE3605C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565449" y="0"/>
            <a:ext cx="10626551" cy="732275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093EC35-75C5-FA46-B817-4325E96F3B16}"/>
              </a:ext>
            </a:extLst>
          </p:cNvPr>
          <p:cNvSpPr/>
          <p:nvPr/>
        </p:nvSpPr>
        <p:spPr>
          <a:xfrm>
            <a:off x="829040" y="1139810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Вставить фотографию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выставки музея</a:t>
            </a:r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506304" y="214324"/>
            <a:ext cx="6008493" cy="78592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Экспозиция «Создание пионерской организации в </a:t>
            </a:r>
            <a:r>
              <a:rPr lang="ru-RU" sz="2000" b="1" dirty="0" err="1">
                <a:solidFill>
                  <a:schemeClr val="bg1">
                    <a:lumMod val="50000"/>
                  </a:schemeClr>
                </a:solidFill>
              </a:rPr>
              <a:t>с.Тимашево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04785" y="222447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Документы,экспонаты</a:t>
            </a:r>
            <a:r>
              <a:rPr lang="ru-RU" dirty="0"/>
              <a:t> и фото из истории создания пионерской </a:t>
            </a:r>
            <a:r>
              <a:rPr lang="ru-RU" dirty="0" err="1"/>
              <a:t>организации,воспомина</a:t>
            </a:r>
            <a:r>
              <a:rPr lang="ru-RU" dirty="0"/>
              <a:t>-</a:t>
            </a:r>
          </a:p>
          <a:p>
            <a:r>
              <a:rPr lang="ru-RU" dirty="0" err="1"/>
              <a:t>ния</a:t>
            </a:r>
            <a:r>
              <a:rPr lang="ru-RU" dirty="0"/>
              <a:t> первых </a:t>
            </a:r>
            <a:r>
              <a:rPr lang="ru-RU" dirty="0" err="1"/>
              <a:t>пионерво</a:t>
            </a:r>
            <a:r>
              <a:rPr lang="ru-RU" dirty="0"/>
              <a:t>-</a:t>
            </a:r>
          </a:p>
          <a:p>
            <a:r>
              <a:rPr lang="ru-RU" dirty="0"/>
              <a:t>жатых и жителей, бывших в этой организации.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7" y="1008643"/>
            <a:ext cx="5950634" cy="466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D82E0FD-BD28-CE4F-8D79-5DDDB50CC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9079" cy="685800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1BE6D30A-272A-094B-95AB-AF38551847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" y="0"/>
            <a:ext cx="12189079" cy="6858000"/>
          </a:xfrm>
          <a:prstGeom prst="rect">
            <a:avLst/>
          </a:prstGeom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4961766" y="145201"/>
            <a:ext cx="6008493" cy="3798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/>
              <a:t>Экспозиция «Традиции школы»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68370" y="18502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Альбомы </a:t>
            </a:r>
            <a:r>
              <a:rPr lang="ru-RU" dirty="0"/>
              <a:t>и фото периода</a:t>
            </a:r>
          </a:p>
          <a:p>
            <a:r>
              <a:rPr lang="ru-RU" dirty="0"/>
              <a:t>традиционных мероприятий школы.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2" y="1098163"/>
            <a:ext cx="5523437" cy="414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F51788F-1A00-5140-A22D-50F80C8CC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64E665F-D99C-4E4D-AB6F-D4758148A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40" y="114894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3503594-248D-B54E-95A5-164FC293D770}"/>
              </a:ext>
            </a:extLst>
          </p:cNvPr>
          <p:cNvSpPr/>
          <p:nvPr/>
        </p:nvSpPr>
        <p:spPr>
          <a:xfrm>
            <a:off x="829040" y="1147494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Вставить фотографию</a:t>
            </a:r>
          </a:p>
          <a:p>
            <a:pPr algn="ctr"/>
            <a:r>
              <a:rPr lang="ru-RU" dirty="0"/>
              <a:t> выставки </a:t>
            </a:r>
            <a:r>
              <a:rPr lang="ru-RU" dirty="0" smtClean="0"/>
              <a:t>музея</a:t>
            </a:r>
            <a:endParaRPr lang="ru-RU" dirty="0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 flipV="1">
            <a:off x="7799334" y="0"/>
            <a:ext cx="4399005" cy="1960606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416915" y="114894"/>
            <a:ext cx="6008493" cy="10326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..«Выставка традиционных газет «ЭКРАН» к Вечеру встречи школьных друзей 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2830" y="2782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Подборка школьных газет к Традиционному вечеру встречи выпускников выполненными уч-ся 11 классов.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73" y="1017472"/>
            <a:ext cx="5720887" cy="461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3A1681EA-F230-EF4A-BB0C-5F6A5C745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85623" cy="685800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9D66F6B2-1065-F149-98F9-47AF24692C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4C0A1F1-5F1F-4042-8C56-E9255DB39163}"/>
              </a:ext>
            </a:extLst>
          </p:cNvPr>
          <p:cNvSpPr/>
          <p:nvPr/>
        </p:nvSpPr>
        <p:spPr>
          <a:xfrm>
            <a:off x="890391" y="1250235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Вставить фотографию</a:t>
            </a:r>
          </a:p>
          <a:p>
            <a:pPr algn="ctr"/>
            <a:r>
              <a:rPr lang="ru-RU" dirty="0"/>
              <a:t> выставки </a:t>
            </a:r>
            <a:r>
              <a:rPr lang="ru-RU" dirty="0" smtClean="0"/>
              <a:t>музея</a:t>
            </a: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720665" y="22160"/>
            <a:ext cx="6068291" cy="4853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>
                <a:solidFill>
                  <a:schemeClr val="bg1"/>
                </a:solidFill>
              </a:rPr>
              <a:t>Экспозиция "К Юбилею школы"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92810" y="21368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Выставка интересных фотографий крупным планом из жизни школы более чем за ПОЛТОРА ВЕКА.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51" y="1273338"/>
            <a:ext cx="5779236" cy="43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66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1E95650-97F2-8A41-89B0-6288D2B2D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85623" cy="685800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2B273BD9-5790-974E-A20A-2C724B3C2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85622" cy="685800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ABC66AE-F1C0-BE49-996A-6AD55E45EC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5765095" y="-34398"/>
            <a:ext cx="6008493" cy="5793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>
                <a:solidFill>
                  <a:schemeClr val="bg1"/>
                </a:solidFill>
              </a:rPr>
              <a:t>Экспозиция "История школы в судьбе директоров".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73086" y="222867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Школе более 155 лет. Собран материал о директорах школы с1864 года по настоящее время (фото, годы их работы директорами в нашей школе, их вклад в развитие школы).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0" y="1297633"/>
            <a:ext cx="5683646" cy="426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98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36187" y="1581461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Вставить </a:t>
            </a:r>
            <a:r>
              <a:rPr lang="ru-RU" dirty="0" smtClean="0"/>
              <a:t>фотографию</a:t>
            </a:r>
            <a:endParaRPr lang="ru-RU" dirty="0"/>
          </a:p>
          <a:p>
            <a:pPr algn="ctr"/>
            <a:r>
              <a:rPr lang="ru-RU" dirty="0" smtClean="0"/>
              <a:t>музея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901783" y="278849"/>
            <a:ext cx="6008493" cy="3798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Описание музея и его история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727283" y="1444983"/>
            <a:ext cx="6793680" cy="347146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  </a:t>
            </a:r>
            <a:r>
              <a:rPr lang="ru-RU" sz="1600" dirty="0" smtClean="0"/>
              <a:t>  Идея </a:t>
            </a:r>
            <a:r>
              <a:rPr lang="ru-RU" sz="1600" dirty="0"/>
              <a:t>создания музея зародилась еще в 1957 году, тогда отмечалось 40—</a:t>
            </a:r>
            <a:r>
              <a:rPr lang="ru-RU" sz="1600" dirty="0" err="1"/>
              <a:t>летие</a:t>
            </a:r>
            <a:r>
              <a:rPr lang="ru-RU" sz="1600" dirty="0"/>
              <a:t> Советской власти. Именно в то время и было положено начало изучению истории родного края,  собраны материалы по установлению советской власти в  нашем поселке, (фотографии и документы, альбомы, рассказывающие о жизни отдельных выдающихся наших земляков), писалась летопись Великой Отечественной войны. С годами этот материал накапливался, особенно оживился его сбор к 1967 году, к 50-летию Советской власти. Уже была написана история поселка, история пионерской организации, собран материал по  сахарному комбинату. Но впервые музей был официально открыт в 1975 г., 9 мая, в честь 30-летия победы над фашизмом. </a:t>
            </a:r>
          </a:p>
          <a:p>
            <a:r>
              <a:rPr lang="ru-RU" sz="1600" dirty="0" smtClean="0"/>
              <a:t>   В </a:t>
            </a:r>
            <a:r>
              <a:rPr lang="ru-RU" sz="1600" dirty="0"/>
              <a:t>экспозициях музея отражены самые основные и главные события из истории страны и нашего поселка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5363" name="Picture 3" descr="C:\Users\1\Desktop\конкурс музеев\05о музеях Тимашево, Садгород\img0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12" y="1627322"/>
            <a:ext cx="3789144" cy="4231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472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DC3E4773-680C-A84A-829B-6DE0E0F33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85623" cy="685800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1FD492B8-8EB9-4145-9216-0335907D8F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27836"/>
            <a:ext cx="12616496" cy="698583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13E8AF1-FBE7-3240-813A-5A3A25A0FFBD}"/>
              </a:ext>
            </a:extLst>
          </p:cNvPr>
          <p:cNvSpPr/>
          <p:nvPr/>
        </p:nvSpPr>
        <p:spPr>
          <a:xfrm>
            <a:off x="829040" y="1139810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Вставить фотографию</a:t>
            </a:r>
          </a:p>
          <a:p>
            <a:pPr algn="ctr"/>
            <a:r>
              <a:rPr lang="ru-RU" dirty="0"/>
              <a:t> выставки </a:t>
            </a:r>
            <a:r>
              <a:rPr lang="ru-RU" dirty="0" smtClean="0"/>
              <a:t>музея</a:t>
            </a:r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163150" y="327539"/>
            <a:ext cx="5984273" cy="3798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b="1" dirty="0" smtClean="0"/>
              <a:t>Из истории школы 1864-1945 гг.</a:t>
            </a:r>
            <a:endParaRPr lang="ru-RU" sz="2000" b="1" dirty="0"/>
          </a:p>
        </p:txBody>
      </p:sp>
      <p:pic>
        <p:nvPicPr>
          <p:cNvPr id="14337" name="Picture 1" descr="C:\Users\1\Desktop\конкурс музеев\05о музеях Тимашево, Садгород\музей,март\S63070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33" y="867904"/>
            <a:ext cx="4835470" cy="49594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54889" y="1139810"/>
            <a:ext cx="611419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25 ноября 1864 г. в селе Тимашево Оренбургского уезда священником Алексеем Цветковым была основана церковно-приходская школа. </a:t>
            </a:r>
            <a:r>
              <a:rPr lang="ru-RU" dirty="0" smtClean="0"/>
              <a:t>Тогда </a:t>
            </a:r>
            <a:r>
              <a:rPr lang="ru-RU" dirty="0"/>
              <a:t>в школе обучалось всего 12 мальчиков, а девочек в школу не принимали. </a:t>
            </a:r>
          </a:p>
          <a:p>
            <a:r>
              <a:rPr lang="ru-RU" dirty="0"/>
              <a:t>В 1873 г. школа стала земской. Для школы было построено помещение. Количество учащихся возросло до 52 человек (обучаться стали как мальчики, так и девочки). </a:t>
            </a:r>
          </a:p>
          <a:p>
            <a:r>
              <a:rPr lang="ru-RU" dirty="0"/>
              <a:t>В 1893 г. на базе земской школы создано училище Удельного ведомства при Тимашевском сахаро-рафинадном заводе, построенном в 1881 году. Здесь в основном обучались дети рабочих и служащих завода. Для школы построено новое 2-х этажное здание, которое соответствовало лучшим архитектурным решениям того </a:t>
            </a:r>
            <a:r>
              <a:rPr lang="ru-RU" dirty="0" smtClean="0"/>
              <a:t>времени</a:t>
            </a:r>
          </a:p>
          <a:p>
            <a:r>
              <a:rPr lang="ru-RU" dirty="0"/>
              <a:t>В середине 30-х годов школа становится средней и в 1938-39 уч. году делает свой первый выпуск. Перед началом Великой Отечественной войны школа располагалась в трех двухэтажных зданиях, в ней обучалось 600 учащихся. </a:t>
            </a:r>
          </a:p>
        </p:txBody>
      </p:sp>
    </p:spTree>
    <p:extLst>
      <p:ext uri="{BB962C8B-B14F-4D97-AF65-F5344CB8AC3E}">
        <p14:creationId xmlns:p14="http://schemas.microsoft.com/office/powerpoint/2010/main" val="351593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CEAC61F8-4DD5-B84B-B300-11E6727E4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144"/>
            <a:ext cx="12192000" cy="6876144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DC68EAB-6EA1-B248-A24E-82748E909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18391" cy="687614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9EA1EF0-45C0-ED4C-8A40-9A40420A8C6A}"/>
              </a:ext>
            </a:extLst>
          </p:cNvPr>
          <p:cNvSpPr/>
          <p:nvPr/>
        </p:nvSpPr>
        <p:spPr>
          <a:xfrm>
            <a:off x="829040" y="1139810"/>
            <a:ext cx="3758835" cy="435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Вставить фотографию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выставки </a:t>
            </a:r>
            <a:r>
              <a:rPr lang="ru-RU" dirty="0" smtClean="0">
                <a:solidFill>
                  <a:schemeClr val="tx1"/>
                </a:solidFill>
              </a:rPr>
              <a:t>музея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178384" y="394964"/>
            <a:ext cx="6008493" cy="3798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Школа сегодня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3313" name="Picture 1" descr="H:\QUMO\4-задание\IMG_23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78" y="1139810"/>
            <a:ext cx="5471963" cy="43575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82688" y="1139809"/>
            <a:ext cx="5208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настоящее время в образовательном центре обучается 806 уч-ся, 325 детей дошкольного возраста, работает 66 педагогов. Школа полностью укомплектована руководящими и педагогическими кадрами, обеспечивающими стабильное функционирование и развитие образовательного учреждения. В школе работает 5 победителей национального проекта образования, 12 человек являются Почетными работниками среднего общего образования</a:t>
            </a:r>
            <a:r>
              <a:rPr lang="ru-RU" dirty="0" smtClean="0"/>
              <a:t>.</a:t>
            </a:r>
          </a:p>
          <a:p>
            <a:r>
              <a:rPr lang="ru-RU" dirty="0"/>
              <a:t>В Тимашевском образовательном центре каждый может найти себе дело по душе и реализовать свои способности. Здесь всегда было интересно учиться, педагоги школы воспитали не одно поколение талантливых выпускников.</a:t>
            </a:r>
          </a:p>
        </p:txBody>
      </p:sp>
    </p:spTree>
    <p:extLst>
      <p:ext uri="{BB962C8B-B14F-4D97-AF65-F5344CB8AC3E}">
        <p14:creationId xmlns:p14="http://schemas.microsoft.com/office/powerpoint/2010/main" val="27575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A711EC6E-F766-1B41-A4EA-B2A82B324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825" y="0"/>
            <a:ext cx="12777825" cy="7078662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B5A6BE0-1139-A243-B568-FA338E889E87}"/>
              </a:ext>
            </a:extLst>
          </p:cNvPr>
          <p:cNvSpPr/>
          <p:nvPr/>
        </p:nvSpPr>
        <p:spPr>
          <a:xfrm>
            <a:off x="1086915" y="1250235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373504" y="1370772"/>
            <a:ext cx="4776717" cy="355607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600" dirty="0"/>
              <a:t>С первых дней войны жизнь школы очень изменилась. Учителя мужчины во главе с директором Г.В. </a:t>
            </a:r>
            <a:r>
              <a:rPr lang="ru-RU" sz="1600" dirty="0" err="1"/>
              <a:t>Клочковым</a:t>
            </a:r>
            <a:r>
              <a:rPr lang="ru-RU" sz="1600" dirty="0"/>
              <a:t> ушли на фронт. Одно здание школы было передано под госпиталь, другое – под детский дом. И школа с 27 классами осталась в одном здании с четырьмя классными комнатами. Ребята не только хорошо учились, но и работали на колхозных полях, в заводе, в госпитале. Собирали посылки для фронта. Они как могли приближали долгожданную победу. К 1945 году количество учащихся выросло до 1000 человек.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054221" y="13737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Экспозиция «Бессмертный педагогический </a:t>
            </a:r>
            <a:r>
              <a:rPr lang="ru-RU" b="1" dirty="0" smtClean="0"/>
              <a:t>полк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78" y="1250234"/>
            <a:ext cx="5745708" cy="435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11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8FE542C-1515-124A-94D7-9BF4B4B00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304" y="-63500"/>
            <a:ext cx="12500304" cy="69215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491A9D2-A0EB-1649-93B0-09F45813D617}"/>
              </a:ext>
            </a:extLst>
          </p:cNvPr>
          <p:cNvSpPr/>
          <p:nvPr/>
        </p:nvSpPr>
        <p:spPr>
          <a:xfrm>
            <a:off x="977802" y="1218485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Вставить фотографию</a:t>
            </a:r>
          </a:p>
          <a:p>
            <a:pPr algn="ctr"/>
            <a:r>
              <a:rPr lang="ru-RU" dirty="0"/>
              <a:t> выставки </a:t>
            </a:r>
            <a:r>
              <a:rPr lang="ru-RU" dirty="0" smtClean="0"/>
              <a:t>музея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350" y="692126"/>
            <a:ext cx="6072142" cy="542591"/>
          </a:xfrm>
          <a:prstGeom prst="rect">
            <a:avLst/>
          </a:prstGeom>
        </p:spPr>
      </p:pic>
      <p:sp>
        <p:nvSpPr>
          <p:cNvPr id="17" name="Объект 2"/>
          <p:cNvSpPr txBox="1">
            <a:spLocks/>
          </p:cNvSpPr>
          <p:nvPr/>
        </p:nvSpPr>
        <p:spPr>
          <a:xfrm>
            <a:off x="6664315" y="1348483"/>
            <a:ext cx="5144135" cy="325286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600"/>
              <a:t>Летом 1941 года в п. Тимашево в двухэтажном здании старой школы (бывшая школа Удельного Ведомства) был открыт Детский дом для детей, эвакуированных с Украины, из Белоруссии и оставшихся без родителей. Первая партия детей прибыла в составе 112 человек. Это дети из Минска -60 детей(детский сад №58) с дачи Степнянки и г. Орши(железнодорожный детский сад №15), г.Киева 65 детей вместе(железнодорожный детский сад №5). На девять лет Тимашевский смешанный детский дом №19 стал им родным домом (ГАСО.Ф.400.Оп.1с.188).</a:t>
            </a:r>
            <a:endParaRPr lang="ru-RU" sz="1600" dirty="0"/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4929079" y="312295"/>
            <a:ext cx="6008493" cy="3798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 smtClean="0"/>
              <a:t>Экспозиция </a:t>
            </a:r>
            <a:r>
              <a:rPr lang="ru-RU" sz="2000" b="1" dirty="0"/>
              <a:t>«Детский дом №19»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009" y="1234717"/>
            <a:ext cx="5922756" cy="456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5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E4779321-3296-E441-98A3-6FF7520E1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85623" cy="685800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D95BC232-310E-7A44-85DF-1160E0915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385623" cy="685800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B6DCB10-A9AD-BD44-B354-5914903D3F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1377" y="0"/>
            <a:ext cx="11830623" cy="549734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6EEC90B-F542-A64D-815E-AD8586EDC1A3}"/>
              </a:ext>
            </a:extLst>
          </p:cNvPr>
          <p:cNvSpPr/>
          <p:nvPr/>
        </p:nvSpPr>
        <p:spPr>
          <a:xfrm>
            <a:off x="829040" y="1139810"/>
            <a:ext cx="3758835" cy="435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Вставить фотографию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выставки музея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952856" y="139900"/>
            <a:ext cx="6008493" cy="3798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600" b="1" dirty="0" smtClean="0"/>
              <a:t>Экспозиция </a:t>
            </a:r>
            <a:r>
              <a:rPr lang="ru-RU" sz="1600" b="1" dirty="0"/>
              <a:t>«Клочков Г.В., директор Тимашевской школы 1939-1941 гг.»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57498" y="1259175"/>
            <a:ext cx="57730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 материалом </a:t>
            </a:r>
            <a:r>
              <a:rPr lang="ru-RU" dirty="0"/>
              <a:t>и фото о директоре школы, участнике ВОВ</a:t>
            </a:r>
            <a:r>
              <a:rPr lang="ru-RU" dirty="0" smtClean="0"/>
              <a:t>, </a:t>
            </a:r>
            <a:r>
              <a:rPr lang="ru-RU" dirty="0" err="1" smtClean="0"/>
              <a:t>КлочковеГ.В</a:t>
            </a:r>
            <a:r>
              <a:rPr lang="ru-RU" dirty="0" smtClean="0"/>
              <a:t>., его </a:t>
            </a:r>
            <a:r>
              <a:rPr lang="ru-RU" dirty="0"/>
              <a:t>письмо учащимся школы .</a:t>
            </a:r>
          </a:p>
          <a:p>
            <a:endParaRPr lang="ru-RU" dirty="0"/>
          </a:p>
          <a:p>
            <a:r>
              <a:rPr lang="ru-RU" dirty="0"/>
              <a:t>Средняя школа дала  первое пополнение в народное образование страны. Первый выпуск 10 класса был сделан в1938 году - он был малочисленным.  Но уже в1939г. 10-й класс закончили 25 человек. (многие из них поступили в институты и получили высшее образование ).  Этот  выпуск – большая  победа школы, положившая начало ежегодному выпуску  10-и  </a:t>
            </a:r>
            <a:r>
              <a:rPr lang="ru-RU" dirty="0" err="1"/>
              <a:t>классников</a:t>
            </a:r>
            <a:r>
              <a:rPr lang="ru-RU" dirty="0"/>
              <a:t>.  В школе ежегодно обучалось 450- 500 человек. С 1939 г. директором школы был  Клочков  Г.В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246" y="701506"/>
            <a:ext cx="4060422" cy="523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56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5ED9C382-99DD-024C-A83B-4B0137F8D5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5079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F70EF578-D991-6B43-986B-290992D52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6833141-04F4-8540-8E51-598C834BB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5116268" y="0"/>
            <a:ext cx="6008493" cy="51026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>
                <a:solidFill>
                  <a:schemeClr val="bg1"/>
                </a:solidFill>
              </a:rPr>
              <a:t>Экспозиция «Школа в годы Великой Отечественной войны 1941-1945 гг.»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32143" y="138369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Материал, фото, альбомы о жизни школы и населения </a:t>
            </a:r>
            <a:r>
              <a:rPr lang="ru-RU" dirty="0" err="1"/>
              <a:t>с.Тимашево</a:t>
            </a:r>
            <a:r>
              <a:rPr lang="ru-RU" dirty="0"/>
              <a:t> в годы войны.</a:t>
            </a:r>
          </a:p>
          <a:p>
            <a:endParaRPr lang="ru-RU" dirty="0"/>
          </a:p>
          <a:p>
            <a:r>
              <a:rPr lang="ru-RU" dirty="0" smtClean="0"/>
              <a:t>Площадь </a:t>
            </a:r>
            <a:r>
              <a:rPr lang="ru-RU" dirty="0"/>
              <a:t>– 3,5 </a:t>
            </a:r>
            <a:r>
              <a:rPr lang="ru-RU" dirty="0" err="1"/>
              <a:t>кв.м</a:t>
            </a:r>
            <a:r>
              <a:rPr lang="ru-RU" dirty="0"/>
              <a:t> , 23 экспоната, экспозиция постоянная, уникальные экспонаты- солдатская ложка(оберег), патрон…, подлинная экзаменационная работа за 10 класс 1942г,  письмо директора Тимашевской средней школы учащимся в 1941 году, фотографии о работе школы во время войны, об  эвакогоспитале(1941-1945 </a:t>
            </a:r>
            <a:r>
              <a:rPr lang="ru-RU" dirty="0" err="1"/>
              <a:t>гг</a:t>
            </a:r>
            <a:r>
              <a:rPr lang="ru-RU" dirty="0"/>
              <a:t>),  детском доме №19(для эвакуированных детей из </a:t>
            </a:r>
            <a:r>
              <a:rPr lang="ru-RU" dirty="0" err="1"/>
              <a:t>Киева,Минска</a:t>
            </a:r>
            <a:r>
              <a:rPr lang="ru-RU" dirty="0"/>
              <a:t> в 1941-1949 гг..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07" y="1383690"/>
            <a:ext cx="5145879" cy="344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A4385A3-A412-A644-8911-29CD81C4C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85623" cy="6858000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9BFD895A-317A-0A42-87C4-AAC81A60C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8E9205-5666-0E4A-A68E-5D43970EF908}"/>
              </a:ext>
            </a:extLst>
          </p:cNvPr>
          <p:cNvSpPr/>
          <p:nvPr/>
        </p:nvSpPr>
        <p:spPr>
          <a:xfrm>
            <a:off x="835686" y="1411600"/>
            <a:ext cx="3758835" cy="4357530"/>
          </a:xfrm>
          <a:prstGeom prst="rect">
            <a:avLst/>
          </a:prstGeom>
          <a:solidFill>
            <a:srgbClr val="173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Вставить фотографию</a:t>
            </a:r>
          </a:p>
          <a:p>
            <a:pPr algn="ctr"/>
            <a:r>
              <a:rPr lang="ru-RU" dirty="0"/>
              <a:t> выставки </a:t>
            </a:r>
            <a:r>
              <a:rPr lang="ru-RU" dirty="0" smtClean="0"/>
              <a:t>музея</a:t>
            </a:r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917151" y="132212"/>
            <a:ext cx="6008493" cy="5638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b="1" dirty="0"/>
              <a:t>. </a:t>
            </a:r>
            <a:r>
              <a:rPr lang="ru-RU" sz="2000" b="1" dirty="0" err="1"/>
              <a:t>Выставка«Учебно</a:t>
            </a:r>
            <a:r>
              <a:rPr lang="ru-RU" sz="2000" b="1" dirty="0"/>
              <a:t>-методическая литература 1871-2007 гг.». Выставка книг 1871-2015 гг.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473939" y="1411600"/>
            <a:ext cx="5718061" cy="325286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86" y="1406964"/>
            <a:ext cx="5816221" cy="436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1640</TotalTime>
  <Words>965</Words>
  <Application>Microsoft Office PowerPoint</Application>
  <PresentationFormat>Широкоэкранный</PresentationFormat>
  <Paragraphs>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Татьяна</cp:lastModifiedBy>
  <cp:revision>66</cp:revision>
  <dcterms:created xsi:type="dcterms:W3CDTF">2021-05-21T09:18:48Z</dcterms:created>
  <dcterms:modified xsi:type="dcterms:W3CDTF">2022-12-23T07:26:27Z</dcterms:modified>
</cp:coreProperties>
</file>